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1E67F-26E1-4D7D-B021-FAFE1E3923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A51DE-9510-4647-8732-7D740F623F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B0AB3-1A7F-4355-8646-503E5683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F2D76-4C90-4868-AD5A-894C0B95A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CF12A-AC69-497C-BA6F-86BE21969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209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6B44A-68B2-49AE-8319-ECF589148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08F43-2EEB-4C2D-A938-913ABE799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23999-4DE7-498E-8BA2-0EB53A502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9E1C0-A4FC-4BCF-BE11-1BA5F037B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7CB7C-931B-473C-93E4-44996FC99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25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27C676-FA23-4A81-9258-2997666281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FA6160-5C0B-4F5A-A4D3-4272BCF077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6AF06-BA32-4BC4-BDC5-2B75BD564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CAE20-46B1-4133-AAA3-8F6487DB7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1622B-9E1E-4A27-A5BF-070035AFF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088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EF344-5F05-450C-BA98-2EB88CF14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82FC7-EB6F-4715-81C2-85DE17D57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41E63-D960-4BB8-99D8-2A53C4E94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3809E-63DC-42A5-ACC9-0A2E26D86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681CE-6108-4278-A881-1F2B29033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15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7466A-1CF9-46F2-AFA8-D6FCBD21A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47E69-B0B2-4E2B-9241-2442A1172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30402-4498-495F-802C-51715B585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B29A5-08DE-474B-958D-D21F7F489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75FAD-55A8-40FF-8CC9-8D4827609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22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07DE1-C87A-48F0-9B40-D5456EC0C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6B47C-345B-419E-8B80-260786FF47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C27CC-7942-470C-B8C2-05982F818F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C0C2E-5887-4275-AE94-A6A6E7E87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AB5814-B1AB-42B0-B932-AEC8A8EAB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07334-93B7-4286-B618-D984D40F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30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3663C-0F10-4941-AD2D-22558AE31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72248-B41D-4B0C-B1B0-37CF3DF03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09A64-8E8E-43A4-8E57-0BEAC0880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D235E7-44F4-4E28-BC82-10009B78DA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0FE23F-D29D-416F-8A92-17B9E770BE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E8A601-AA74-46E6-8125-92E2A241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E98D50-B97B-4ED7-ABA9-B14E06C70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B7C9C-C205-42FB-87D2-D0AD56BCB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1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2B751-D4C5-4B92-A230-BAB5ED81D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837863-27A4-4176-AF4F-56A467556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ADD1EE-4B83-4416-B000-74365D853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F896A-C52F-4989-87D7-23A39361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82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C324CA-3A26-49BA-B115-97CB28CE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7A50D-6363-41CA-98A2-56814A945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620501-EFE0-44F1-8D76-607439FC5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44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884DD-C3C0-450E-B0E3-44FDE923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B5EE72-A6D3-4A22-AFA0-2DA5D8BC7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054090-474D-4A10-ACA1-75BADCD871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CF3B7-EC05-4233-BE05-2E9485CB1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1ED43-C441-4A7B-826B-159FEF07B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D048E8-83A6-400D-A803-2D41B4A54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7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B1DDE-ADD7-4E74-9CFF-7E1B5D81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92DB6-6E72-487B-BC03-517A391B10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80663-D7B0-42D8-A3C2-AB189A741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76410-EABF-483F-9C40-4867D82D6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A4C61-1D34-44E6-B170-B9F4D0E7E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D79ED-4D49-438E-A4E2-B456DED51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0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E66F12-177D-4D94-81FE-298DE1402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07ED0-7592-47B9-8784-1415CA86D7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2F4CD-9A84-4EFD-ACB4-FDFAAE90B0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EB645-AF87-4876-B96E-0D1DD573B38B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93003-D3D2-4D50-9E5E-6E16986D9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CA049-F120-4FA4-9495-BD4E427C5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FC95F-EF6F-4CFE-ABF2-096FC300E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14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hyperlink" Target="https://omegazhangpzh.users.earthengine.app/view/wildfire-monitor-v8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AF9081-9FEF-44C5-90A3-B3184D8966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34"/>
          <a:stretch/>
        </p:blipFill>
        <p:spPr>
          <a:xfrm>
            <a:off x="370538" y="781453"/>
            <a:ext cx="11450923" cy="5904694"/>
          </a:xfrm>
          <a:prstGeom prst="rect">
            <a:avLst/>
          </a:prstGeom>
          <a:ln w="12700">
            <a:solidFill>
              <a:schemeClr val="bg1">
                <a:lumMod val="75000"/>
              </a:schemeClr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70FCA3-67E1-4FF4-B4C7-8F6867C55429}"/>
              </a:ext>
            </a:extLst>
          </p:cNvPr>
          <p:cNvSpPr txBox="1"/>
          <p:nvPr/>
        </p:nvSpPr>
        <p:spPr>
          <a:xfrm>
            <a:off x="370538" y="247650"/>
            <a:ext cx="27165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KTH-GEO Wildfire Monitor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635BCC-ECCF-4580-82CE-5859BAF1813F}"/>
              </a:ext>
            </a:extLst>
          </p:cNvPr>
          <p:cNvSpPr txBox="1"/>
          <p:nvPr/>
        </p:nvSpPr>
        <p:spPr>
          <a:xfrm>
            <a:off x="3993662" y="181289"/>
            <a:ext cx="2263246" cy="147732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Sentinel-1 SAR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Sentinel-2 M</a:t>
            </a:r>
            <a:r>
              <a:rPr lang="en-US" altLang="zh-CN" dirty="0"/>
              <a:t>SI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MODIS + </a:t>
            </a:r>
            <a:r>
              <a:rPr lang="en-US" altLang="zh-CN" dirty="0"/>
              <a:t>VIIRS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Active Fire Points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567BA-8332-434F-AB84-0D2A47FEBF30}"/>
              </a:ext>
            </a:extLst>
          </p:cNvPr>
          <p:cNvSpPr txBox="1"/>
          <p:nvPr/>
        </p:nvSpPr>
        <p:spPr>
          <a:xfrm>
            <a:off x="7064519" y="439489"/>
            <a:ext cx="2680454" cy="923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Product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VIIRS Progression 500m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S1S2 Progression 20m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B2B2E5-1D36-47F9-8C28-44BDA4E63A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5876" y="4099857"/>
            <a:ext cx="2906521" cy="275076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27303EA3-E1DD-41AF-B47C-72A2A9B93E11}"/>
              </a:ext>
            </a:extLst>
          </p:cNvPr>
          <p:cNvSpPr/>
          <p:nvPr/>
        </p:nvSpPr>
        <p:spPr>
          <a:xfrm>
            <a:off x="6351203" y="735287"/>
            <a:ext cx="619021" cy="369332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69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F3BA0D-3FF2-460A-980E-74244D541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08" y="402021"/>
            <a:ext cx="10996783" cy="6053958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AE6B82-8510-48AC-B33E-E6156883BD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298"/>
          <a:stretch/>
        </p:blipFill>
        <p:spPr>
          <a:xfrm>
            <a:off x="2421668" y="4032739"/>
            <a:ext cx="2818791" cy="270021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2E0B27-D60F-4AD3-8F42-29588676D177}"/>
              </a:ext>
            </a:extLst>
          </p:cNvPr>
          <p:cNvSpPr txBox="1"/>
          <p:nvPr/>
        </p:nvSpPr>
        <p:spPr>
          <a:xfrm>
            <a:off x="595495" y="402021"/>
            <a:ext cx="37264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Sentinel-1/2 Near-Real Time Updating </a:t>
            </a:r>
          </a:p>
        </p:txBody>
      </p:sp>
    </p:spTree>
    <p:extLst>
      <p:ext uri="{BB962C8B-B14F-4D97-AF65-F5344CB8AC3E}">
        <p14:creationId xmlns:p14="http://schemas.microsoft.com/office/powerpoint/2010/main" val="2914916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D96D9B-5757-4877-8A1D-831999D2F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" y="1104900"/>
            <a:ext cx="5413713" cy="507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5078FC-CAF9-404A-AC91-574964E2F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763" y="1104900"/>
            <a:ext cx="5265159" cy="50768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5B941E-9C16-4E07-AD51-F36F1ABB1460}"/>
              </a:ext>
            </a:extLst>
          </p:cNvPr>
          <p:cNvSpPr txBox="1"/>
          <p:nvPr/>
        </p:nvSpPr>
        <p:spPr>
          <a:xfrm>
            <a:off x="1911518" y="676275"/>
            <a:ext cx="270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VIIRS Progression 500m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166A23-B303-4DCA-B706-D8274F34D4CD}"/>
              </a:ext>
            </a:extLst>
          </p:cNvPr>
          <p:cNvSpPr txBox="1"/>
          <p:nvPr/>
        </p:nvSpPr>
        <p:spPr>
          <a:xfrm>
            <a:off x="7476042" y="676275"/>
            <a:ext cx="2705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S1S2 Progression 20m</a:t>
            </a:r>
          </a:p>
        </p:txBody>
      </p:sp>
    </p:spTree>
    <p:extLst>
      <p:ext uri="{BB962C8B-B14F-4D97-AF65-F5344CB8AC3E}">
        <p14:creationId xmlns:p14="http://schemas.microsoft.com/office/powerpoint/2010/main" val="3265128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Magnetic Disk 3">
            <a:extLst>
              <a:ext uri="{FF2B5EF4-FFF2-40B4-BE49-F238E27FC236}">
                <a16:creationId xmlns:a16="http://schemas.microsoft.com/office/drawing/2014/main" id="{DFC51486-C7D7-4A8D-9143-2EBE352EA3C3}"/>
              </a:ext>
            </a:extLst>
          </p:cNvPr>
          <p:cNvSpPr/>
          <p:nvPr/>
        </p:nvSpPr>
        <p:spPr>
          <a:xfrm>
            <a:off x="1149037" y="1259679"/>
            <a:ext cx="1219200" cy="990600"/>
          </a:xfrm>
          <a:prstGeom prst="flowChartMagneticDisk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Sentinel</a:t>
            </a:r>
          </a:p>
          <a:p>
            <a:pPr algn="ctr"/>
            <a:r>
              <a:rPr lang="en-US" dirty="0"/>
              <a:t>Open Hub</a:t>
            </a:r>
          </a:p>
        </p:txBody>
      </p:sp>
      <p:sp>
        <p:nvSpPr>
          <p:cNvPr id="6" name="Flowchart: Magnetic Disk 5">
            <a:extLst>
              <a:ext uri="{FF2B5EF4-FFF2-40B4-BE49-F238E27FC236}">
                <a16:creationId xmlns:a16="http://schemas.microsoft.com/office/drawing/2014/main" id="{90DFF027-0F0C-4BFA-AA13-009B415B661B}"/>
              </a:ext>
            </a:extLst>
          </p:cNvPr>
          <p:cNvSpPr/>
          <p:nvPr/>
        </p:nvSpPr>
        <p:spPr>
          <a:xfrm>
            <a:off x="2853349" y="1350670"/>
            <a:ext cx="1104900" cy="828673"/>
          </a:xfrm>
          <a:prstGeom prst="flowChartMagneticDisk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VIIRS NRT</a:t>
            </a:r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86B3A2D0-0B52-4C60-A621-B3428F4EBD9D}"/>
              </a:ext>
            </a:extLst>
          </p:cNvPr>
          <p:cNvSpPr/>
          <p:nvPr/>
        </p:nvSpPr>
        <p:spPr>
          <a:xfrm>
            <a:off x="4505328" y="1300161"/>
            <a:ext cx="1219199" cy="909636"/>
          </a:xfrm>
          <a:prstGeom prst="flowChartMagneticDisk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Active Fire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All In One Computer">
                <a:extLst>
                  <a:ext uri="{FF2B5EF4-FFF2-40B4-BE49-F238E27FC236}">
                    <a16:creationId xmlns:a16="http://schemas.microsoft.com/office/drawing/2014/main" id="{98FFD4F5-4BA2-4240-A6CF-FD6CE86A77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87630336"/>
                  </p:ext>
                </p:extLst>
              </p:nvPr>
            </p:nvGraphicFramePr>
            <p:xfrm>
              <a:off x="2574037" y="4422569"/>
              <a:ext cx="1937756" cy="21081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37756" cy="2108195"/>
                    </a:xfrm>
                    <a:prstGeom prst="rect">
                      <a:avLst/>
                    </a:prstGeom>
                  </am3d:spPr>
                  <am3d:camera>
                    <am3d:pos x="0" y="0" z="720103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39501" d="1000000"/>
                    <am3d:preTrans dx="-485408" dy="-14998550" dz="5091385"/>
                    <am3d:scale>
                      <am3d:sx n="1000000" d="1000000"/>
                      <am3d:sy n="1000000" d="1000000"/>
                      <am3d:sz n="1000000" d="1000000"/>
                    </am3d:scale>
                    <am3d:rot ax="1015201" ay="1497077" az="43873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60200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All In One Computer">
                <a:extLst>
                  <a:ext uri="{FF2B5EF4-FFF2-40B4-BE49-F238E27FC236}">
                    <a16:creationId xmlns:a16="http://schemas.microsoft.com/office/drawing/2014/main" id="{98FFD4F5-4BA2-4240-A6CF-FD6CE86A77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74037" y="4422569"/>
                <a:ext cx="1937756" cy="2108195"/>
              </a:xfrm>
              <a:prstGeom prst="rect">
                <a:avLst/>
              </a:prstGeom>
            </p:spPr>
          </p:pic>
        </mc:Fallback>
      </mc:AlternateContent>
      <p:pic>
        <p:nvPicPr>
          <p:cNvPr id="1030" name="Picture 6" descr="Google Cloud VMware Engine with Nordcloud">
            <a:extLst>
              <a:ext uri="{FF2B5EF4-FFF2-40B4-BE49-F238E27FC236}">
                <a16:creationId xmlns:a16="http://schemas.microsoft.com/office/drawing/2014/main" id="{0B67D071-4943-43B1-BE64-05B856273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3" y="4267201"/>
            <a:ext cx="3189433" cy="179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eo-ICT Training Center, Nederland - Course Google Earth Engine">
            <a:extLst>
              <a:ext uri="{FF2B5EF4-FFF2-40B4-BE49-F238E27FC236}">
                <a16:creationId xmlns:a16="http://schemas.microsoft.com/office/drawing/2014/main" id="{7BD3541C-DE11-4AEF-BDF9-AD00F1A62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9806" y="909454"/>
            <a:ext cx="4299426" cy="1604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EFAB30A-94D3-45B7-92B7-977D2187F382}"/>
              </a:ext>
            </a:extLst>
          </p:cNvPr>
          <p:cNvSpPr/>
          <p:nvPr/>
        </p:nvSpPr>
        <p:spPr>
          <a:xfrm>
            <a:off x="2563446" y="3319462"/>
            <a:ext cx="1684703" cy="561975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Auto-download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D9A1916E-D748-4516-B173-500069D6A0F3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 rot="16200000" flipH="1">
            <a:off x="1485956" y="2522959"/>
            <a:ext cx="1350171" cy="804809"/>
          </a:xfrm>
          <a:prstGeom prst="bentConnector2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5DD1E9A7-BBAA-4FC1-B26C-1605A0182CF9}"/>
              </a:ext>
            </a:extLst>
          </p:cNvPr>
          <p:cNvCxnSpPr>
            <a:cxnSpLocks/>
            <a:stCxn id="6" idx="3"/>
            <a:endCxn id="10" idx="0"/>
          </p:cNvCxnSpPr>
          <p:nvPr/>
        </p:nvCxnSpPr>
        <p:spPr>
          <a:xfrm rot="5400000">
            <a:off x="2835740" y="2749402"/>
            <a:ext cx="1140119" cy="1"/>
          </a:xfrm>
          <a:prstGeom prst="bentConnector3">
            <a:avLst>
              <a:gd name="adj1" fmla="val 50000"/>
            </a:avLst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5B9E24B0-2F69-4684-8801-D1D9EE38E0CA}"/>
              </a:ext>
            </a:extLst>
          </p:cNvPr>
          <p:cNvCxnSpPr>
            <a:cxnSpLocks/>
            <a:stCxn id="7" idx="3"/>
            <a:endCxn id="10" idx="3"/>
          </p:cNvCxnSpPr>
          <p:nvPr/>
        </p:nvCxnSpPr>
        <p:spPr>
          <a:xfrm rot="5400000">
            <a:off x="3986213" y="2471734"/>
            <a:ext cx="1390653" cy="866779"/>
          </a:xfrm>
          <a:prstGeom prst="bentConnector2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0F25BCB-D751-4933-B00C-1AED9A33B3BC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3405798" y="3881437"/>
            <a:ext cx="0" cy="78063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7F44036-A909-42B4-8D2B-25DAD59499F5}"/>
              </a:ext>
            </a:extLst>
          </p:cNvPr>
          <p:cNvSpPr txBox="1"/>
          <p:nvPr/>
        </p:nvSpPr>
        <p:spPr>
          <a:xfrm>
            <a:off x="1072838" y="2635623"/>
            <a:ext cx="76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S-1/2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2DB2A06-F373-4380-B90C-4B23D5A50A7F}"/>
              </a:ext>
            </a:extLst>
          </p:cNvPr>
          <p:cNvSpPr/>
          <p:nvPr/>
        </p:nvSpPr>
        <p:spPr>
          <a:xfrm>
            <a:off x="5362574" y="4914901"/>
            <a:ext cx="1619250" cy="66675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local processing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6EF9248-D164-4D4B-91A3-464D1BE04BB1}"/>
              </a:ext>
            </a:extLst>
          </p:cNvPr>
          <p:cNvCxnSpPr/>
          <p:nvPr/>
        </p:nvCxnSpPr>
        <p:spPr>
          <a:xfrm>
            <a:off x="4190999" y="5278484"/>
            <a:ext cx="111442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34F7DEF-9979-491D-88C1-CA34B07A68EC}"/>
              </a:ext>
            </a:extLst>
          </p:cNvPr>
          <p:cNvCxnSpPr>
            <a:stCxn id="26" idx="3"/>
          </p:cNvCxnSpPr>
          <p:nvPr/>
        </p:nvCxnSpPr>
        <p:spPr>
          <a:xfrm>
            <a:off x="6981824" y="5248277"/>
            <a:ext cx="1981201" cy="1120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2232584-5B5A-4D9E-9083-FBFC8414DF3E}"/>
              </a:ext>
            </a:extLst>
          </p:cNvPr>
          <p:cNvCxnSpPr>
            <a:cxnSpLocks/>
            <a:stCxn id="1030" idx="0"/>
            <a:endCxn id="1032" idx="2"/>
          </p:cNvCxnSpPr>
          <p:nvPr/>
        </p:nvCxnSpPr>
        <p:spPr>
          <a:xfrm flipH="1" flipV="1">
            <a:off x="9519519" y="2514417"/>
            <a:ext cx="1" cy="1752784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B0578D6-AA89-4B4B-84E3-98D95A81F723}"/>
              </a:ext>
            </a:extLst>
          </p:cNvPr>
          <p:cNvSpPr txBox="1"/>
          <p:nvPr/>
        </p:nvSpPr>
        <p:spPr>
          <a:xfrm>
            <a:off x="7262164" y="4909152"/>
            <a:ext cx="1420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Upload COG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D1FAFA4-FFE3-4180-BE82-7C96BFED2B55}"/>
              </a:ext>
            </a:extLst>
          </p:cNvPr>
          <p:cNvSpPr txBox="1"/>
          <p:nvPr/>
        </p:nvSpPr>
        <p:spPr>
          <a:xfrm>
            <a:off x="9229727" y="3004955"/>
            <a:ext cx="27444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Uploaded as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ee.ImageCollection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(image properties)</a:t>
            </a:r>
          </a:p>
        </p:txBody>
      </p:sp>
      <p:pic>
        <p:nvPicPr>
          <p:cNvPr id="1034" name="Picture 10" descr="ESA SNAP | sobloo">
            <a:extLst>
              <a:ext uri="{FF2B5EF4-FFF2-40B4-BE49-F238E27FC236}">
                <a16:creationId xmlns:a16="http://schemas.microsoft.com/office/drawing/2014/main" id="{FB372C68-146E-4E0C-AEA0-C7E0D2112F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2574" y="5741698"/>
            <a:ext cx="740066" cy="740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DAL - Wikipedia">
            <a:extLst>
              <a:ext uri="{FF2B5EF4-FFF2-40B4-BE49-F238E27FC236}">
                <a16:creationId xmlns:a16="http://schemas.microsoft.com/office/drawing/2014/main" id="{349E72C3-BF21-4725-B6BC-E5DC42FFC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344" y="5710042"/>
            <a:ext cx="698480" cy="771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AAC703F3-C2B2-4CA0-98C3-939EE9383C8C}"/>
              </a:ext>
            </a:extLst>
          </p:cNvPr>
          <p:cNvSpPr txBox="1"/>
          <p:nvPr/>
        </p:nvSpPr>
        <p:spPr>
          <a:xfrm>
            <a:off x="666750" y="285750"/>
            <a:ext cx="483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Wildfire-NRT-Auto-Update</a:t>
            </a:r>
          </a:p>
        </p:txBody>
      </p:sp>
    </p:spTree>
    <p:extLst>
      <p:ext uri="{BB962C8B-B14F-4D97-AF65-F5344CB8AC3E}">
        <p14:creationId xmlns:p14="http://schemas.microsoft.com/office/powerpoint/2010/main" val="4109254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54</Words>
  <Application>Microsoft Office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Puzhao Zhang</dc:creator>
  <cp:lastModifiedBy>Puzhao Zhang</cp:lastModifiedBy>
  <cp:revision>3</cp:revision>
  <dcterms:created xsi:type="dcterms:W3CDTF">2021-09-08T10:10:05Z</dcterms:created>
  <dcterms:modified xsi:type="dcterms:W3CDTF">2021-09-08T11:37:19Z</dcterms:modified>
</cp:coreProperties>
</file>

<file path=docProps/thumbnail.jpeg>
</file>